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883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412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66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324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810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7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032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354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932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944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793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607A3-81E6-4A22-8293-6CF83BB2447F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1CFA0-C75D-4DBB-96E7-132E6EACB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396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80975"/>
            <a:ext cx="12153900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49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20" y="1628501"/>
            <a:ext cx="3576173" cy="324748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343" y="488980"/>
            <a:ext cx="5382714" cy="548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9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6130" y="379214"/>
            <a:ext cx="2330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Nginx的反向代理缓存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1" y="1851670"/>
            <a:ext cx="9544594" cy="424502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5982" y="1219591"/>
            <a:ext cx="2538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修改</a:t>
            </a:r>
            <a:r>
              <a:rPr lang="en-US" altLang="zh-CN" dirty="0" smtClean="0"/>
              <a:t>n</a:t>
            </a:r>
            <a:r>
              <a:rPr lang="zh-CN" altLang="en-US" dirty="0" smtClean="0"/>
              <a:t>ginx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conf</a:t>
            </a:r>
            <a:r>
              <a:rPr lang="zh-CN" altLang="en-US" dirty="0" smtClean="0"/>
              <a:t>配置文件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730" y="1881464"/>
            <a:ext cx="6420395" cy="250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02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15" y="696917"/>
            <a:ext cx="7483876" cy="279059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95579" y="287436"/>
            <a:ext cx="1610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查看</a:t>
            </a:r>
            <a:r>
              <a:rPr lang="en-US" altLang="zh-CN" dirty="0" smtClean="0"/>
              <a:t>n</a:t>
            </a:r>
            <a:r>
              <a:rPr lang="zh-CN" altLang="en-US" dirty="0" smtClean="0"/>
              <a:t>ginx缓存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63893" y="3706818"/>
            <a:ext cx="7571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刚开始缓存文件夹为空，请求静态资源后，发现缓存文件夹中存在文件了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37" y="4290280"/>
            <a:ext cx="6965087" cy="216110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709551" y="4755862"/>
            <a:ext cx="39468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设置的缓存时间为</a:t>
            </a:r>
            <a:r>
              <a:rPr lang="en-US" altLang="zh-CN" dirty="0" smtClean="0"/>
              <a:t>30s</a:t>
            </a:r>
            <a:r>
              <a:rPr lang="zh-CN" altLang="en-US" dirty="0" smtClean="0"/>
              <a:t>，等</a:t>
            </a:r>
            <a:r>
              <a:rPr lang="en-US" altLang="zh-CN" dirty="0" smtClean="0"/>
              <a:t>30s</a:t>
            </a:r>
            <a:r>
              <a:rPr lang="zh-CN" altLang="en-US" dirty="0" smtClean="0"/>
              <a:t>后再看，发现缓存文件夹中内容已经为空了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384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19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02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204787"/>
            <a:ext cx="11944350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4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345027"/>
            <a:ext cx="5398634" cy="24667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648" y="339634"/>
            <a:ext cx="5125403" cy="24161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52" y="3257142"/>
            <a:ext cx="4233454" cy="129080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1896" y="3201579"/>
            <a:ext cx="5860868" cy="324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07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086" y="770409"/>
            <a:ext cx="12192000" cy="550877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97280" y="45981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负数：缓存提前过期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110549" y="44892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不设置缓存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75212" y="5926183"/>
            <a:ext cx="4638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Nginx</a:t>
            </a:r>
            <a:r>
              <a:rPr lang="zh-CN" altLang="en-US" dirty="0" smtClean="0"/>
              <a:t>端缓存关闭，只使用默认的浏览器缓存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278881" y="5852160"/>
            <a:ext cx="4638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设置</a:t>
            </a:r>
            <a:r>
              <a:rPr lang="en-US" altLang="zh-CN" dirty="0" smtClean="0"/>
              <a:t>Nginx</a:t>
            </a:r>
            <a:r>
              <a:rPr lang="zh-CN" altLang="en-US" dirty="0" smtClean="0"/>
              <a:t>端缓存最大有效时间（永不过期）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969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01" y="2447109"/>
            <a:ext cx="3606735" cy="313467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262" y="1732253"/>
            <a:ext cx="6047877" cy="464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66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87" y="893036"/>
            <a:ext cx="4269108" cy="28342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066" y="285750"/>
            <a:ext cx="6124575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84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54" y="808264"/>
            <a:ext cx="4106227" cy="338926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390" y="592182"/>
            <a:ext cx="4693134" cy="475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557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57" y="2142309"/>
            <a:ext cx="3590775" cy="271571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852" y="897680"/>
            <a:ext cx="5483406" cy="5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38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31" y="1586234"/>
            <a:ext cx="3725771" cy="32336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897" y="442777"/>
            <a:ext cx="6791325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68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84</Words>
  <Application>Microsoft Office PowerPoint</Application>
  <PresentationFormat>宽屏</PresentationFormat>
  <Paragraphs>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37</cp:revision>
  <dcterms:created xsi:type="dcterms:W3CDTF">2022-12-24T09:17:51Z</dcterms:created>
  <dcterms:modified xsi:type="dcterms:W3CDTF">2022-12-24T09:56:34Z</dcterms:modified>
</cp:coreProperties>
</file>

<file path=docProps/thumbnail.jpeg>
</file>